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322" r:id="rId3"/>
    <p:sldId id="306" r:id="rId4"/>
    <p:sldId id="260" r:id="rId5"/>
    <p:sldId id="262" r:id="rId6"/>
    <p:sldId id="264" r:id="rId7"/>
    <p:sldId id="265" r:id="rId8"/>
    <p:sldId id="312" r:id="rId9"/>
    <p:sldId id="313" r:id="rId10"/>
    <p:sldId id="267" r:id="rId11"/>
    <p:sldId id="314" r:id="rId12"/>
    <p:sldId id="266" r:id="rId13"/>
    <p:sldId id="268" r:id="rId14"/>
    <p:sldId id="272" r:id="rId15"/>
    <p:sldId id="315" r:id="rId16"/>
    <p:sldId id="317" r:id="rId17"/>
    <p:sldId id="318" r:id="rId18"/>
    <p:sldId id="319" r:id="rId19"/>
    <p:sldId id="321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19-20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có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415555" y="1377046"/>
            <a:ext cx="5907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4000" b="1" dirty="0">
                <a:solidFill>
                  <a:srgbClr val="203864"/>
                </a:solidFill>
                <a:latin typeface="Calibri" panose="020F0502020204030204" pitchFamily="34" charset="0"/>
              </a:rPr>
              <a:t>TRƯỜNG THCS LONG BIÊN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857988" y="2977160"/>
            <a:ext cx="4597477" cy="25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BÀI GIẢNG Đ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IỆN TỬ </a:t>
            </a: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MÔN T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IN</a:t>
            </a: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6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98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Tiết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13 </a:t>
            </a:r>
            <a:r>
              <a:rPr lang="vi-VN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14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98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Bài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9</a:t>
            </a:r>
            <a:r>
              <a:rPr lang="en-US" altLang="vi-VN" sz="1898" b="1">
                <a:solidFill>
                  <a:srgbClr val="C00000"/>
                </a:solidFill>
                <a:latin typeface="Calibri" panose="020F0502020204030204" pitchFamily="34" charset="0"/>
              </a:rPr>
              <a:t>: AN TOÀN THÔNG TIN </a:t>
            </a:r>
            <a:r>
              <a:rPr lang="en-US" altLang="vi-VN" sz="1898" b="1" smtClean="0">
                <a:solidFill>
                  <a:srgbClr val="C00000"/>
                </a:solidFill>
                <a:latin typeface="Calibri" panose="020F0502020204030204" pitchFamily="34" charset="0"/>
              </a:rPr>
              <a:t>TRÊN INTERNET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3" descr="Application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24" y="2314578"/>
            <a:ext cx="335756" cy="4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8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19-20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ca 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nhân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1010</Words>
  <Application>Microsoft Office PowerPoint</Application>
  <PresentationFormat>Widescreen</PresentationFormat>
  <Paragraphs>103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</cp:lastModifiedBy>
  <cp:revision>31</cp:revision>
  <dcterms:created xsi:type="dcterms:W3CDTF">2021-07-22T09:48:39Z</dcterms:created>
  <dcterms:modified xsi:type="dcterms:W3CDTF">2024-06-28T02:46:49Z</dcterms:modified>
</cp:coreProperties>
</file>